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15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040" y="-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488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7297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7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48833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2818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6203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1875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720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099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837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43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08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84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416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749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628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18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3.png"/><Relationship Id="rId21" Type="http://schemas.openxmlformats.org/officeDocument/2006/relationships/image" Target="../media/image4.png"/><Relationship Id="rId22" Type="http://schemas.openxmlformats.org/officeDocument/2006/relationships/image" Target="../media/image5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BFC49CD-2CAF-42B0-B756-BB980B0EEB5B}" type="datetimeFigureOut">
              <a:rPr lang="en-US" smtClean="0"/>
              <a:t>2015-05-29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261EC-5891-4FA6-A922-93FB3DC7DE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1782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5733" y="437977"/>
            <a:ext cx="8524548" cy="2481874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pPr algn="ctr"/>
            <a:r>
              <a:rPr lang="en-US" sz="4000" dirty="0" smtClean="0"/>
              <a:t>Top 5 Most Important minerals</a:t>
            </a:r>
          </a:p>
          <a:p>
            <a:r>
              <a:rPr lang="en-US" sz="4800" dirty="0" smtClean="0"/>
              <a:t>               By </a:t>
            </a:r>
            <a:r>
              <a:rPr lang="en-US" sz="4800" dirty="0" err="1" smtClean="0"/>
              <a:t>nathan</a:t>
            </a:r>
            <a:endParaRPr lang="en-US" sz="4800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31945">
            <a:off x="9145409" y="1450217"/>
            <a:ext cx="2583120" cy="23155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88794">
            <a:off x="1140703" y="3942049"/>
            <a:ext cx="2678423" cy="20088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38273">
            <a:off x="8384756" y="3775124"/>
            <a:ext cx="2638457" cy="236933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6526" y="2821980"/>
            <a:ext cx="3367482" cy="27688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645793">
            <a:off x="720520" y="1501884"/>
            <a:ext cx="2361500" cy="236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929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31406" y="237253"/>
            <a:ext cx="2902722" cy="1400530"/>
          </a:xfrm>
        </p:spPr>
        <p:txBody>
          <a:bodyPr/>
          <a:lstStyle/>
          <a:p>
            <a:r>
              <a:rPr lang="en-US" sz="6600" dirty="0" err="1" smtClean="0"/>
              <a:t>quatz</a:t>
            </a:r>
            <a:endParaRPr lang="en-US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2662" y="1648740"/>
            <a:ext cx="1902942" cy="190294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65477" y="3896176"/>
            <a:ext cx="43797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latin typeface="Calibri"/>
                <a:ea typeface="Calibri"/>
                <a:cs typeface="Times New Roman"/>
              </a:rPr>
              <a:t>It is used to make </a:t>
            </a:r>
            <a:r>
              <a:rPr lang="en-US" sz="2800" b="1" dirty="0" err="1">
                <a:latin typeface="Calibri"/>
                <a:ea typeface="Calibri"/>
                <a:cs typeface="Times New Roman"/>
              </a:rPr>
              <a:t>juwelery</a:t>
            </a:r>
            <a:r>
              <a:rPr lang="en-US" sz="2800" b="1" dirty="0">
                <a:latin typeface="Calibri"/>
                <a:ea typeface="Calibri"/>
                <a:cs typeface="Times New Roman"/>
              </a:rPr>
              <a:t> and it’s a sedimentary rock. Also it’s a major </a:t>
            </a:r>
            <a:r>
              <a:rPr lang="en-US" sz="2800" b="1" dirty="0" err="1">
                <a:latin typeface="Calibri"/>
                <a:ea typeface="Calibri"/>
                <a:cs typeface="Times New Roman"/>
              </a:rPr>
              <a:t>bulding</a:t>
            </a:r>
            <a:r>
              <a:rPr lang="en-US" sz="2800" b="1" dirty="0">
                <a:latin typeface="Calibri"/>
                <a:ea typeface="Calibri"/>
                <a:cs typeface="Times New Roman"/>
              </a:rPr>
              <a:t> stone.</a:t>
            </a:r>
            <a:r>
              <a:rPr lang="en-CA" sz="2800" dirty="0"/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23798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5023" y="452718"/>
            <a:ext cx="5955811" cy="1400530"/>
          </a:xfrm>
        </p:spPr>
        <p:txBody>
          <a:bodyPr/>
          <a:lstStyle/>
          <a:p>
            <a:r>
              <a:rPr lang="en-US" dirty="0" smtClean="0"/>
              <a:t>feldspar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884214" y="4305135"/>
            <a:ext cx="3048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>
                <a:latin typeface="Calibri"/>
                <a:ea typeface="Calibri"/>
                <a:cs typeface="Times New Roman"/>
              </a:rPr>
              <a:t>Its actually a group of silicate minerals and it’s a important ingredient in glass.</a:t>
            </a:r>
            <a:r>
              <a:rPr lang="en-CA" sz="2800" dirty="0"/>
              <a:t> </a:t>
            </a:r>
            <a:endParaRPr lang="en-US" sz="28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t="22332" b="22332"/>
          <a:stretch>
            <a:fillRect/>
          </a:stretch>
        </p:blipFill>
        <p:spPr>
          <a:xfrm>
            <a:off x="3240981" y="1225284"/>
            <a:ext cx="4202948" cy="2759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995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4008" y="394075"/>
            <a:ext cx="2452635" cy="1459173"/>
          </a:xfrm>
        </p:spPr>
        <p:txBody>
          <a:bodyPr/>
          <a:lstStyle/>
          <a:p>
            <a:r>
              <a:rPr lang="en-US" dirty="0" smtClean="0"/>
              <a:t>calcite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18737" b="18737"/>
          <a:stretch>
            <a:fillRect/>
          </a:stretch>
        </p:blipFill>
        <p:spPr>
          <a:xfrm>
            <a:off x="3766545" y="1151002"/>
            <a:ext cx="3633588" cy="17039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57222" y="3372556"/>
            <a:ext cx="43321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Calcite – carbonate mineral, it is the most stable polymorph of calcium carbonate.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500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197" y="985187"/>
            <a:ext cx="2124156" cy="1108886"/>
          </a:xfrm>
        </p:spPr>
        <p:txBody>
          <a:bodyPr/>
          <a:lstStyle/>
          <a:p>
            <a:r>
              <a:rPr lang="en-US" dirty="0" smtClean="0"/>
              <a:t>olivine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3889" b="23889"/>
          <a:stretch>
            <a:fillRect/>
          </a:stretch>
        </p:blipFill>
        <p:spPr>
          <a:xfrm rot="10800000" flipV="1">
            <a:off x="3437413" y="1707660"/>
            <a:ext cx="4203603" cy="19712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84222" y="4035778"/>
            <a:ext cx="38946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Olivine is a magnesium iron silicate it is a common mineral in the earths subsurface but weathers quickly on the surface.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353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6039" y="452718"/>
            <a:ext cx="6174796" cy="1400530"/>
          </a:xfrm>
        </p:spPr>
        <p:txBody>
          <a:bodyPr/>
          <a:lstStyle/>
          <a:p>
            <a:r>
              <a:rPr lang="en-US" dirty="0" smtClean="0"/>
              <a:t>chalcocite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1483" b="21483"/>
          <a:stretch>
            <a:fillRect/>
          </a:stretch>
        </p:blipFill>
        <p:spPr>
          <a:xfrm>
            <a:off x="3569457" y="1336983"/>
            <a:ext cx="3983963" cy="18682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87889" y="3654778"/>
            <a:ext cx="50517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 is an important copper ore mineral. It is opaque and dark grey to black with a metallic luster.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199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1374" y="306502"/>
            <a:ext cx="7488707" cy="1481066"/>
          </a:xfrm>
        </p:spPr>
        <p:txBody>
          <a:bodyPr/>
          <a:lstStyle/>
          <a:p>
            <a:r>
              <a:rPr lang="en-US" dirty="0" smtClean="0"/>
              <a:t>Thank you for your patience and I will see you next time.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1226" y="2036264"/>
            <a:ext cx="2790928" cy="407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5752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114</TotalTime>
  <Words>119</Words>
  <Application>Microsoft Macintosh PowerPoint</Application>
  <PresentationFormat>Custom</PresentationFormat>
  <Paragraphs>17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Ion</vt:lpstr>
      <vt:lpstr> </vt:lpstr>
      <vt:lpstr>quatz</vt:lpstr>
      <vt:lpstr>feldspar</vt:lpstr>
      <vt:lpstr>calcite</vt:lpstr>
      <vt:lpstr>olivine</vt:lpstr>
      <vt:lpstr>chalcocite</vt:lpstr>
      <vt:lpstr>Thank you for your patience and I will see you next time.</vt:lpstr>
    </vt:vector>
  </TitlesOfParts>
  <Company>Anglophone South School District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(Topic)</dc:title>
  <dc:creator>Terry, Sean J. (ASD-E)</dc:creator>
  <cp:lastModifiedBy>rtgsdfsdfsdf</cp:lastModifiedBy>
  <cp:revision>15</cp:revision>
  <dcterms:created xsi:type="dcterms:W3CDTF">2015-05-20T00:21:47Z</dcterms:created>
  <dcterms:modified xsi:type="dcterms:W3CDTF">2015-05-29T12:56:35Z</dcterms:modified>
</cp:coreProperties>
</file>